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8D2DABD-9359-4EB1-9F20-A0599E2EFAE6}" type="datetimeFigureOut">
              <a:rPr lang="en-US" smtClean="0"/>
              <a:t>4/27/2012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04F8E03-6AFE-4817-AF74-2AE62572EC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ted.com/2007/09/25/stephen_petrane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Creative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562664"/>
          </a:xfrm>
        </p:spPr>
        <p:txBody>
          <a:bodyPr>
            <a:normAutofit/>
          </a:bodyPr>
          <a:lstStyle/>
          <a:p>
            <a:r>
              <a:rPr lang="en-US" dirty="0" smtClean="0"/>
              <a:t>Adriana Joy</a:t>
            </a:r>
          </a:p>
          <a:p>
            <a:r>
              <a:rPr lang="en-US" dirty="0" smtClean="0"/>
              <a:t>Ms Santos</a:t>
            </a:r>
          </a:p>
          <a:p>
            <a:r>
              <a:rPr lang="en-US" dirty="0" smtClean="0"/>
              <a:t>Period 2</a:t>
            </a:r>
          </a:p>
          <a:p>
            <a:r>
              <a:rPr lang="en-US" dirty="0" smtClean="0"/>
              <a:t>May 29, </a:t>
            </a:r>
            <a:r>
              <a:rPr lang="en-US" dirty="0" smtClean="0"/>
              <a:t>2012</a:t>
            </a:r>
          </a:p>
          <a:p>
            <a:r>
              <a:rPr lang="en-US" dirty="0" smtClean="0"/>
              <a:t>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163312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rgbClr val="0070C0"/>
                </a:solidFill>
              </a:rPr>
              <a:t>WHAT DOES ALL OF THIS MEAN?  </a:t>
            </a:r>
            <a:r>
              <a:rPr lang="en-US" dirty="0" smtClean="0"/>
              <a:t>(free points slide)</a:t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 </a:t>
            </a:r>
            <a:r>
              <a:rPr lang="en-US" dirty="0" smtClean="0"/>
              <a:t>SUPER DECORATE </a:t>
            </a:r>
            <a:r>
              <a:rPr lang="en-US" dirty="0" smtClean="0">
                <a:sym typeface="Wingdings" pitchFamily="2" charset="2"/>
              </a:rPr>
              <a:t>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~THIS SLIDE IS ONLY 6 WORDS~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609601"/>
            <a:ext cx="35052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Source # 3 &amp; #5 Helped me find out that…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724400" y="1905000"/>
            <a:ext cx="3429000" cy="44196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1.) </a:t>
            </a:r>
            <a:r>
              <a:rPr lang="en-US" sz="2000" dirty="0" smtClean="0">
                <a:solidFill>
                  <a:srgbClr val="00B050"/>
                </a:solidFill>
              </a:rPr>
              <a:t>one of the reasons why your topic is culturally influential in the modern era</a:t>
            </a:r>
            <a:endParaRPr lang="en-US" sz="2000" dirty="0" smtClean="0">
              <a:solidFill>
                <a:srgbClr val="00B050"/>
              </a:solidFill>
            </a:endParaRPr>
          </a:p>
          <a:p>
            <a:endParaRPr lang="en-US" sz="2000" dirty="0" smtClean="0"/>
          </a:p>
          <a:p>
            <a:r>
              <a:rPr lang="en-US" sz="2000" dirty="0" smtClean="0"/>
              <a:t>For example</a:t>
            </a:r>
          </a:p>
          <a:p>
            <a:endParaRPr lang="en-US" sz="2000" dirty="0" smtClean="0"/>
          </a:p>
          <a:p>
            <a:r>
              <a:rPr lang="en-US" sz="2000" dirty="0" smtClean="0"/>
              <a:t>Source #3 &amp; #5 helped me figure out that Genghis Khan was </a:t>
            </a:r>
            <a:r>
              <a:rPr lang="en-US" sz="2000" dirty="0" smtClean="0">
                <a:solidFill>
                  <a:srgbClr val="00B050"/>
                </a:solidFill>
              </a:rPr>
              <a:t>a very determined warrior.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Decorate this slide</a:t>
            </a:r>
          </a:p>
          <a:p>
            <a:endParaRPr lang="en-US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609600"/>
            <a:ext cx="3505200" cy="1582621"/>
          </a:xfrm>
        </p:spPr>
        <p:txBody>
          <a:bodyPr>
            <a:normAutofit/>
          </a:bodyPr>
          <a:lstStyle/>
          <a:p>
            <a:r>
              <a:rPr lang="en-US" dirty="0" smtClean="0"/>
              <a:t>Sources #1 &amp; #2 helped me learn that…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724400" y="2133601"/>
            <a:ext cx="33528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2</a:t>
            </a:r>
            <a:r>
              <a:rPr lang="en-US" sz="2000" dirty="0">
                <a:solidFill>
                  <a:srgbClr val="00B050"/>
                </a:solidFill>
              </a:rPr>
              <a:t>.) </a:t>
            </a:r>
            <a:r>
              <a:rPr lang="en-US" sz="2000" dirty="0" smtClean="0">
                <a:solidFill>
                  <a:srgbClr val="00B050"/>
                </a:solidFill>
              </a:rPr>
              <a:t>the second </a:t>
            </a:r>
            <a:r>
              <a:rPr lang="en-US" sz="2000" dirty="0">
                <a:solidFill>
                  <a:srgbClr val="00B050"/>
                </a:solidFill>
              </a:rPr>
              <a:t>of the reasons why your topic is culturally influential in the modern era</a:t>
            </a:r>
          </a:p>
          <a:p>
            <a:endParaRPr lang="en-US" sz="2000" dirty="0" smtClean="0"/>
          </a:p>
          <a:p>
            <a:r>
              <a:rPr lang="en-US" sz="2000" dirty="0" smtClean="0"/>
              <a:t>For example</a:t>
            </a:r>
          </a:p>
          <a:p>
            <a:endParaRPr lang="en-US" sz="2000" dirty="0" smtClean="0"/>
          </a:p>
          <a:p>
            <a:r>
              <a:rPr lang="en-US" sz="2000" dirty="0" smtClean="0"/>
              <a:t>Source #1 &amp; #2 helped me figure out that Li Bo was </a:t>
            </a:r>
            <a:r>
              <a:rPr lang="en-US" sz="2000" dirty="0" smtClean="0">
                <a:solidFill>
                  <a:srgbClr val="00B050"/>
                </a:solidFill>
              </a:rPr>
              <a:t>a creative poet.</a:t>
            </a:r>
          </a:p>
          <a:p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7030A0"/>
                </a:solidFill>
              </a:rPr>
              <a:t>Decorate this slide</a:t>
            </a:r>
          </a:p>
          <a:p>
            <a:endParaRPr lang="en-US" sz="1400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609601"/>
            <a:ext cx="3657600" cy="1143000"/>
          </a:xfrm>
        </p:spPr>
        <p:txBody>
          <a:bodyPr/>
          <a:lstStyle/>
          <a:p>
            <a:r>
              <a:rPr lang="en-US" dirty="0" smtClean="0"/>
              <a:t>Source #4 helped me learn that…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648200" y="1752600"/>
            <a:ext cx="3429000" cy="4190999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3</a:t>
            </a:r>
            <a:r>
              <a:rPr lang="en-US" sz="2000" dirty="0">
                <a:solidFill>
                  <a:srgbClr val="00B050"/>
                </a:solidFill>
              </a:rPr>
              <a:t>.) </a:t>
            </a:r>
            <a:r>
              <a:rPr lang="en-US" sz="2000" dirty="0" smtClean="0">
                <a:solidFill>
                  <a:srgbClr val="00B050"/>
                </a:solidFill>
              </a:rPr>
              <a:t>the third reason </a:t>
            </a:r>
            <a:r>
              <a:rPr lang="en-US" sz="2000" dirty="0">
                <a:solidFill>
                  <a:srgbClr val="00B050"/>
                </a:solidFill>
              </a:rPr>
              <a:t>why your topic is culturally influential in the modern era</a:t>
            </a:r>
          </a:p>
          <a:p>
            <a:endParaRPr lang="en-US" sz="2000" dirty="0" smtClean="0"/>
          </a:p>
          <a:p>
            <a:r>
              <a:rPr lang="en-US" sz="2000" dirty="0" smtClean="0"/>
              <a:t>For example</a:t>
            </a:r>
          </a:p>
          <a:p>
            <a:endParaRPr lang="en-US" sz="2000" dirty="0" smtClean="0"/>
          </a:p>
          <a:p>
            <a:r>
              <a:rPr lang="en-US" sz="2000" dirty="0" smtClean="0"/>
              <a:t>Source #4 helped me learn that Marco Polo </a:t>
            </a:r>
            <a:r>
              <a:rPr lang="en-US" sz="2000" dirty="0" smtClean="0">
                <a:solidFill>
                  <a:srgbClr val="00B050"/>
                </a:solidFill>
              </a:rPr>
              <a:t>helped spread Asian culture into Europe through his writing.</a:t>
            </a:r>
          </a:p>
          <a:p>
            <a:endParaRPr lang="en-US" sz="2000" dirty="0" smtClean="0">
              <a:solidFill>
                <a:srgbClr val="00B050"/>
              </a:solidFill>
            </a:endParaRPr>
          </a:p>
          <a:p>
            <a:r>
              <a:rPr lang="en-US" sz="2000" dirty="0" smtClean="0">
                <a:solidFill>
                  <a:srgbClr val="7030A0"/>
                </a:solidFill>
              </a:rPr>
              <a:t>Decorate this slide</a:t>
            </a:r>
          </a:p>
          <a:p>
            <a:endParaRPr lang="en-US" sz="1400" dirty="0" smtClean="0">
              <a:solidFill>
                <a:srgbClr val="00B05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0"/>
            <a:ext cx="6637468" cy="1362075"/>
          </a:xfrm>
        </p:spPr>
        <p:txBody>
          <a:bodyPr/>
          <a:lstStyle/>
          <a:p>
            <a:pPr algn="ctr"/>
            <a:r>
              <a:rPr lang="en-US" dirty="0" smtClean="0"/>
              <a:t>In conclusion: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362200"/>
            <a:ext cx="7772400" cy="2172136"/>
          </a:xfrm>
        </p:spPr>
        <p:txBody>
          <a:bodyPr/>
          <a:lstStyle/>
          <a:p>
            <a:pPr algn="ctr"/>
            <a:r>
              <a:rPr lang="en-US" dirty="0" smtClean="0"/>
              <a:t>_____________ is culturally influential in the modern era because ______________, </a:t>
            </a:r>
            <a:r>
              <a:rPr lang="en-US" dirty="0" smtClean="0"/>
              <a:t>__________________, _________________.</a:t>
            </a:r>
          </a:p>
          <a:p>
            <a:pPr algn="ctr"/>
            <a:r>
              <a:rPr lang="en-US" dirty="0" smtClean="0"/>
              <a:t>~Strong, clear, concise, thesis statement (historical argument)~</a:t>
            </a:r>
          </a:p>
          <a:p>
            <a:pPr algn="ctr"/>
            <a:r>
              <a:rPr lang="en-US" dirty="0" smtClean="0">
                <a:sym typeface="Wingdings" pitchFamily="2" charset="2"/>
              </a:rPr>
              <a:t> </a:t>
            </a:r>
            <a:r>
              <a:rPr lang="en-US" dirty="0" smtClean="0"/>
              <a:t>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772400" cy="1362456"/>
          </a:xfrm>
        </p:spPr>
        <p:txBody>
          <a:bodyPr/>
          <a:lstStyle/>
          <a:p>
            <a:r>
              <a:rPr lang="en-US" dirty="0" smtClean="0"/>
              <a:t>Video 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3391336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US" dirty="0" smtClean="0"/>
              <a:t>Find a video online that you want to use</a:t>
            </a:r>
          </a:p>
          <a:p>
            <a:pPr>
              <a:buFontTx/>
              <a:buChar char="-"/>
            </a:pPr>
            <a:r>
              <a:rPr lang="en-US" dirty="0" smtClean="0"/>
              <a:t>Highlight, right click, and copy the URL or web address </a:t>
            </a:r>
            <a:r>
              <a:rPr lang="en-US" dirty="0" smtClean="0">
                <a:solidFill>
                  <a:srgbClr val="FFFF00"/>
                </a:solidFill>
              </a:rPr>
              <a:t>(www.google.com/blahblahblah</a:t>
            </a:r>
            <a:r>
              <a:rPr lang="en-US" dirty="0" smtClean="0"/>
              <a:t>) </a:t>
            </a:r>
          </a:p>
          <a:p>
            <a:pPr>
              <a:buFontTx/>
              <a:buChar char="-"/>
            </a:pPr>
            <a:r>
              <a:rPr lang="en-US" dirty="0" smtClean="0"/>
              <a:t>-click on this slide on your </a:t>
            </a:r>
            <a:r>
              <a:rPr lang="en-US" dirty="0" err="1" smtClean="0"/>
              <a:t>powerpoint</a:t>
            </a:r>
            <a:r>
              <a:rPr lang="en-US" dirty="0" smtClean="0"/>
              <a:t> where you want the video to appear</a:t>
            </a:r>
          </a:p>
          <a:p>
            <a:pPr>
              <a:buFontTx/>
              <a:buChar char="-"/>
            </a:pPr>
            <a:r>
              <a:rPr lang="en-US" dirty="0" smtClean="0"/>
              <a:t>- click on the INSERT tab on top of this page</a:t>
            </a:r>
          </a:p>
          <a:p>
            <a:pPr>
              <a:buFontTx/>
              <a:buChar char="-"/>
            </a:pPr>
            <a:r>
              <a:rPr lang="en-US" dirty="0" smtClean="0"/>
              <a:t>- copy the web address into the ADDRESS column on the bottom</a:t>
            </a:r>
          </a:p>
          <a:p>
            <a:pPr>
              <a:buFontTx/>
              <a:buChar char="-"/>
            </a:pPr>
            <a:r>
              <a:rPr lang="en-US" dirty="0" smtClean="0"/>
              <a:t>Delete the address that appears in the TEXT TO DISPLAY column at the top of the dialogue box</a:t>
            </a:r>
          </a:p>
          <a:p>
            <a:pPr>
              <a:buFontTx/>
              <a:buChar char="-"/>
            </a:pPr>
            <a:r>
              <a:rPr lang="en-US" dirty="0" smtClean="0"/>
              <a:t>Type in a title for </a:t>
            </a:r>
            <a:r>
              <a:rPr lang="en-US" smtClean="0"/>
              <a:t>your video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>
                <a:hlinkClick r:id="rId2"/>
              </a:rPr>
              <a:t>ADRIANA'S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My </a:t>
            </a:r>
            <a:r>
              <a:rPr lang="en-US" dirty="0" smtClean="0"/>
              <a:t>Modern Era Cultural History Project Topic </a:t>
            </a:r>
            <a:r>
              <a:rPr lang="en-US" dirty="0" smtClean="0"/>
              <a:t>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_________________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PICTURE(s)</a:t>
            </a:r>
          </a:p>
          <a:p>
            <a:r>
              <a:rPr lang="en-US" dirty="0" smtClean="0"/>
              <a:t>	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___________ is </a:t>
            </a:r>
            <a:r>
              <a:rPr lang="en-US" dirty="0" err="1" smtClean="0"/>
              <a:t>culutrally</a:t>
            </a:r>
            <a:r>
              <a:rPr lang="en-US" dirty="0" smtClean="0"/>
              <a:t> </a:t>
            </a:r>
            <a:r>
              <a:rPr lang="en-US" dirty="0" err="1" smtClean="0"/>
              <a:t>influencial</a:t>
            </a:r>
            <a:r>
              <a:rPr lang="en-US" dirty="0" smtClean="0"/>
              <a:t> in the modern era because…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1.)________________________</a:t>
            </a:r>
          </a:p>
          <a:p>
            <a:r>
              <a:rPr lang="en-US" dirty="0" smtClean="0"/>
              <a:t>2.) _______________________</a:t>
            </a:r>
          </a:p>
          <a:p>
            <a:r>
              <a:rPr lang="en-US" dirty="0" smtClean="0"/>
              <a:t>3.) _______________________</a:t>
            </a:r>
          </a:p>
          <a:p>
            <a:r>
              <a:rPr lang="en-US" dirty="0" smtClean="0"/>
              <a:t>	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4017264"/>
          </a:xfrm>
        </p:spPr>
        <p:txBody>
          <a:bodyPr/>
          <a:lstStyle/>
          <a:p>
            <a:pPr algn="ctr"/>
            <a:r>
              <a:rPr lang="en-US" dirty="0" smtClean="0"/>
              <a:t>LET ME PROVE MY POINT</a:t>
            </a:r>
            <a:br>
              <a:rPr lang="en-US" dirty="0" smtClean="0"/>
            </a:br>
            <a:r>
              <a:rPr lang="en-US" dirty="0" smtClean="0"/>
              <a:t>(this is free points and only contains 5 words plus pictures)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914400"/>
            <a:ext cx="7772400" cy="1509712"/>
          </a:xfrm>
        </p:spPr>
        <p:txBody>
          <a:bodyPr/>
          <a:lstStyle/>
          <a:p>
            <a:r>
              <a:rPr lang="en-US" dirty="0" smtClean="0"/>
              <a:t>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Title of Encyclopedia</a:t>
            </a:r>
            <a:br>
              <a:rPr lang="en-US" dirty="0" smtClean="0"/>
            </a:br>
            <a:r>
              <a:rPr lang="en-US" dirty="0" smtClean="0"/>
              <a:t>(What kind of source is this - encyclopedia)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4040188" cy="659352"/>
          </a:xfrm>
        </p:spPr>
        <p:txBody>
          <a:bodyPr/>
          <a:lstStyle/>
          <a:p>
            <a:r>
              <a:rPr lang="en-US" dirty="0" smtClean="0"/>
              <a:t>SOURCE #1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743200"/>
            <a:ext cx="4040188" cy="3845720"/>
          </a:xfrm>
        </p:spPr>
        <p:txBody>
          <a:bodyPr/>
          <a:lstStyle/>
          <a:p>
            <a:r>
              <a:rPr lang="en-US" dirty="0" smtClean="0"/>
              <a:t>Background </a:t>
            </a:r>
            <a:r>
              <a:rPr lang="en-US" dirty="0" smtClean="0"/>
              <a:t>information (3 – 5 bullets of brief info</a:t>
            </a:r>
            <a:endParaRPr lang="en-US" dirty="0" smtClean="0"/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“quote” (Author, date)</a:t>
            </a:r>
          </a:p>
          <a:p>
            <a:r>
              <a:rPr lang="en-US" dirty="0" smtClean="0"/>
              <a:t>PRIMARY ? SECONDARY ?</a:t>
            </a:r>
          </a:p>
          <a:p>
            <a:r>
              <a:rPr lang="en-US" dirty="0" smtClean="0"/>
              <a:t>VERBALLY EXPLAIN THAT SOURCES </a:t>
            </a:r>
            <a:r>
              <a:rPr lang="en-US" dirty="0" smtClean="0"/>
              <a:t>INFORMATION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pic>
        <p:nvPicPr>
          <p:cNvPr id="7" name="Content Placeholder 6" descr="enclyclopedia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507037" y="3316287"/>
            <a:ext cx="1695450" cy="21526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DECORATE THIS SLIDE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of the Book (BOOK) Source #2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400" dirty="0" smtClean="0"/>
              <a:t>Background information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“quote” (Author, date)</a:t>
            </a:r>
          </a:p>
          <a:p>
            <a:r>
              <a:rPr lang="en-US" sz="2400" dirty="0" smtClean="0"/>
              <a:t>PRIMARY ? SECONDARY ?</a:t>
            </a:r>
          </a:p>
          <a:p>
            <a:r>
              <a:rPr lang="en-US" sz="2400" dirty="0" smtClean="0"/>
              <a:t>VERBALLY EXPLAIN THAT SOURCES </a:t>
            </a:r>
            <a:r>
              <a:rPr lang="en-US" sz="2400" dirty="0" smtClean="0"/>
              <a:t>INFORMATION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2400" dirty="0" smtClean="0"/>
              <a:t>3 – 5 bullets of info from your source (summary info)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8200" y="685800"/>
            <a:ext cx="2212848" cy="1582621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“Title of the website” (website)</a:t>
            </a:r>
            <a:endParaRPr lang="en-US" sz="3200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>
          <a:xfrm>
            <a:off x="990600" y="609600"/>
            <a:ext cx="3359623" cy="5468112"/>
          </a:xfrm>
        </p:spPr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800600" y="2209800"/>
            <a:ext cx="3352800" cy="38100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SOURCE #3</a:t>
            </a:r>
          </a:p>
          <a:p>
            <a:r>
              <a:rPr lang="en-US" sz="2000" dirty="0" smtClean="0"/>
              <a:t>Background information</a:t>
            </a:r>
          </a:p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“quote” (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web address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, author)</a:t>
            </a:r>
          </a:p>
          <a:p>
            <a:r>
              <a:rPr lang="en-US" sz="2000" dirty="0" smtClean="0"/>
              <a:t>PRIMARY ? SECONDARY ?</a:t>
            </a:r>
          </a:p>
          <a:p>
            <a:r>
              <a:rPr lang="en-US" sz="2000" dirty="0" smtClean="0"/>
              <a:t>VERBALLY EXPLAIN THAT SOURCES </a:t>
            </a:r>
            <a:r>
              <a:rPr lang="en-US" sz="2000" dirty="0" smtClean="0"/>
              <a:t>INFORMATION</a:t>
            </a:r>
          </a:p>
          <a:p>
            <a:r>
              <a:rPr lang="en-US" sz="2000" dirty="0" smtClean="0"/>
              <a:t>* 3 </a:t>
            </a:r>
            <a:r>
              <a:rPr lang="en-US" sz="2000" dirty="0"/>
              <a:t>– 5 bullets of info from your source (summary info)</a:t>
            </a:r>
          </a:p>
          <a:p>
            <a:endParaRPr lang="en-US" sz="2000" dirty="0" smtClean="0"/>
          </a:p>
          <a:p>
            <a:r>
              <a:rPr lang="en-US" sz="1800" dirty="0" smtClean="0"/>
              <a:t>*DECORATE THIS SLIDE </a:t>
            </a:r>
            <a:r>
              <a:rPr lang="en-US" sz="1800" dirty="0" smtClean="0">
                <a:sym typeface="Wingdings" pitchFamily="2" charset="2"/>
              </a:rPr>
              <a:t>*</a:t>
            </a:r>
            <a:endParaRPr lang="en-US" sz="1800" dirty="0" smtClean="0"/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716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“title of the </a:t>
            </a:r>
            <a:r>
              <a:rPr lang="en-US" dirty="0" smtClean="0"/>
              <a:t>source</a:t>
            </a:r>
            <a:r>
              <a:rPr lang="en-US" dirty="0" smtClean="0"/>
              <a:t>” (you choose what kind of source here)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3048000"/>
            <a:ext cx="3419856" cy="2944368"/>
          </a:xfrm>
        </p:spPr>
        <p:txBody>
          <a:bodyPr>
            <a:normAutofit fontScale="62500" lnSpcReduction="20000"/>
          </a:bodyPr>
          <a:lstStyle/>
          <a:p>
            <a:r>
              <a:rPr lang="en-US" sz="2800" dirty="0" smtClean="0"/>
              <a:t>SOURCE #4</a:t>
            </a:r>
          </a:p>
          <a:p>
            <a:r>
              <a:rPr lang="en-US" sz="2800" dirty="0" smtClean="0"/>
              <a:t>Background information</a:t>
            </a:r>
          </a:p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“quote” (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web address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, author)</a:t>
            </a:r>
          </a:p>
          <a:p>
            <a:r>
              <a:rPr lang="en-US" sz="2800" dirty="0" smtClean="0"/>
              <a:t>PRIMARY ? SECONDARY ?</a:t>
            </a:r>
          </a:p>
          <a:p>
            <a:r>
              <a:rPr lang="en-US" sz="2800" dirty="0" smtClean="0"/>
              <a:t>VERBALLY EXPLAIN THAT SOURCES </a:t>
            </a:r>
            <a:r>
              <a:rPr lang="en-US" sz="2800" dirty="0" smtClean="0"/>
              <a:t>INFORMATION</a:t>
            </a:r>
          </a:p>
          <a:p>
            <a:r>
              <a:rPr lang="en-US" sz="2800" dirty="0"/>
              <a:t>3 – 5 bullets of info from your source (summary info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r>
              <a:rPr lang="en-US" dirty="0" smtClean="0"/>
              <a:t>*DECORATE THIS SLIDE </a:t>
            </a:r>
            <a:r>
              <a:rPr lang="en-US" dirty="0" smtClean="0">
                <a:sym typeface="Wingdings" pitchFamily="2" charset="2"/>
              </a:rPr>
              <a:t>*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Name of Source(you choose the type of source)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SOURCE # 5</a:t>
            </a:r>
          </a:p>
          <a:p>
            <a:r>
              <a:rPr lang="en-US" sz="2400" dirty="0" smtClean="0"/>
              <a:t>Background information</a:t>
            </a:r>
          </a:p>
          <a:p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“quote” (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author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, date)</a:t>
            </a:r>
          </a:p>
          <a:p>
            <a:r>
              <a:rPr lang="en-US" sz="2400" dirty="0" smtClean="0"/>
              <a:t>PRIMARY ? SECONDARY ?</a:t>
            </a:r>
          </a:p>
          <a:p>
            <a:r>
              <a:rPr lang="en-US" sz="2400" dirty="0" smtClean="0"/>
              <a:t>VERBALLY EXPLAIN THAT SOURCES </a:t>
            </a:r>
            <a:r>
              <a:rPr lang="en-US" sz="2400" dirty="0" smtClean="0"/>
              <a:t>INFORMATION</a:t>
            </a:r>
          </a:p>
          <a:p>
            <a:r>
              <a:rPr lang="en-US" sz="2400" dirty="0"/>
              <a:t>3 – 5 bullets of info from your source (summary info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dirty="0" smtClean="0"/>
              <a:t>*DECORATE THIS SLIDE </a:t>
            </a:r>
            <a:r>
              <a:rPr lang="en-US" dirty="0" smtClean="0">
                <a:sym typeface="Wingdings" pitchFamily="2" charset="2"/>
              </a:rPr>
              <a:t>*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363</TotalTime>
  <Words>581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Austin</vt:lpstr>
      <vt:lpstr>Creative Title</vt:lpstr>
      <vt:lpstr>My Modern Era Cultural History Project Topic is _________________</vt:lpstr>
      <vt:lpstr>___________ is culutrally influencial in the modern era because…</vt:lpstr>
      <vt:lpstr>LET ME PROVE MY POINT (this is free points and only contains 5 words plus pictures)</vt:lpstr>
      <vt:lpstr>Title of Encyclopedia (What kind of source is this - encyclopedia)</vt:lpstr>
      <vt:lpstr>Title of the Book (BOOK) Source #2</vt:lpstr>
      <vt:lpstr>“Title of the website” (website)</vt:lpstr>
      <vt:lpstr>“title of the source” (you choose what kind of source here)</vt:lpstr>
      <vt:lpstr>Name of Source(you choose the type of source)</vt:lpstr>
      <vt:lpstr>WHAT DOES ALL OF THIS MEAN?  (free points slide)  SUPER DECORATE  ~THIS SLIDE IS ONLY 6 WORDS~</vt:lpstr>
      <vt:lpstr>Source # 3 &amp; #5 Helped me find out that…</vt:lpstr>
      <vt:lpstr>Sources #1 &amp; #2 helped me learn that…</vt:lpstr>
      <vt:lpstr>Source #4 helped me learn that…</vt:lpstr>
      <vt:lpstr>In conclusion:</vt:lpstr>
      <vt:lpstr>Video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greatest man in the Middle Ages</dc:title>
  <dc:creator>Windows User</dc:creator>
  <cp:lastModifiedBy>Windows User</cp:lastModifiedBy>
  <cp:revision>23</cp:revision>
  <dcterms:created xsi:type="dcterms:W3CDTF">2012-03-08T13:18:42Z</dcterms:created>
  <dcterms:modified xsi:type="dcterms:W3CDTF">2012-04-27T15:44:54Z</dcterms:modified>
</cp:coreProperties>
</file>